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CC00"/>
    <a:srgbClr val="CCCCFF"/>
    <a:srgbClr val="9966FF"/>
    <a:srgbClr val="354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9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86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4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6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44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7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7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43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39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5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75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A6D38-F5B6-4491-9FCD-7280ECDD0912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48A34-637F-4A6D-85FE-903EDCEA3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5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20146" y="6158859"/>
            <a:ext cx="512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32842" y="223952"/>
            <a:ext cx="3770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2021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1034" name="Picture 10" descr="ÐÐ°ÑÑÐ¸Ð½ÐºÐ¸ Ð¿Ð¾ Ð·Ð°Ð¿ÑÐ¾ÑÑ ÑÐ¼Ð±Ð»ÐµÐ¼Ð° ÐÐÐ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463" y="391228"/>
            <a:ext cx="1501359" cy="68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9189496" y="1183000"/>
            <a:ext cx="135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Batang" panose="02030600000101010101" pitchFamily="18" charset="-127"/>
              </a:rPr>
              <a:t>МАРТ - МАЙ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18" y="391228"/>
            <a:ext cx="1741656" cy="116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80457" y="1654146"/>
            <a:ext cx="9193085" cy="48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5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Batang</vt:lpstr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Г. Кот</dc:creator>
  <cp:lastModifiedBy>Nikolukina</cp:lastModifiedBy>
  <cp:revision>67</cp:revision>
  <dcterms:created xsi:type="dcterms:W3CDTF">2019-02-19T11:20:38Z</dcterms:created>
  <dcterms:modified xsi:type="dcterms:W3CDTF">2021-03-04T06:29:15Z</dcterms:modified>
</cp:coreProperties>
</file>